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Montserrat ExtraBold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Bold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Extra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d71b9b4a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d71b9b4a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6d71b9b4a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6d71b9b4a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d71b9b4a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d71b9b4a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9d551484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9d551484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d71b9b4a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d71b9b4a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c9d551484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c9d551484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d71b9b4a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d71b9b4a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c9d551484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c9d551484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d71b9b4a4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d71b9b4a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6d71b9b4a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6d71b9b4a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d71b9b4a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d71b9b4a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c9d551484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c9d551484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6d71b9b4a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6d71b9b4a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6d658d410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6d658d41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9d55148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9d55148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d71b9b4a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6d71b9b4a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d71b9b4a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d71b9b4a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d71b9b4a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d71b9b4a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6d71b9b4a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6d71b9b4a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9d551484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c9d551484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d71b9b4a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d71b9b4a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14141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4575" y="11275"/>
            <a:ext cx="2032399" cy="609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9025" y="-66675"/>
            <a:ext cx="9353027" cy="52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Interaction Session</a:t>
            </a:r>
            <a:endParaRPr b="1" sz="5200">
              <a:solidFill>
                <a:srgbClr val="D9D9D9"/>
              </a:solidFill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Cultural Performance</a:t>
            </a:r>
            <a:endParaRPr b="1" sz="5200">
              <a:solidFill>
                <a:srgbClr val="D9D9D9"/>
              </a:solidFill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"Equality and Empowerment Through Sports"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"The World's Best Mind Gym is Free"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"The Role of Law in Shaping Societies"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9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311700" y="0"/>
            <a:ext cx="85206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4800">
                <a:solidFill>
                  <a:srgbClr val="D9D9D9"/>
                </a:solidFill>
              </a:rPr>
              <a:t>Snacks</a:t>
            </a:r>
            <a:r>
              <a:rPr b="1" lang="en" sz="4800">
                <a:solidFill>
                  <a:srgbClr val="D9D9D9"/>
                </a:solidFill>
              </a:rPr>
              <a:t> Break</a:t>
            </a:r>
            <a:endParaRPr b="1" sz="4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"Innovative Biomedical Technologies to Impact Healthcare"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SPEAKERS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25" y="-66675"/>
            <a:ext cx="9374474" cy="52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2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2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3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"Crafting Your Reality: A journey of Determination and Success"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4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4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4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3" name="Google Shape;273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“Transformative Leadership - Lessons from the frontlines of education”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3431350" y="826725"/>
            <a:ext cx="51786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"Change : Creation and Management – Tenacity and Resilience"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Break</a:t>
            </a:r>
            <a:endParaRPr b="1" sz="52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8700" y="519525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"Startup Odyssey: My experiments with Entrepreneurship"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887350"/>
            <a:ext cx="8520600" cy="1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4800">
                <a:solidFill>
                  <a:srgbClr val="D9D9D9"/>
                </a:solidFill>
              </a:rPr>
              <a:t>Lunch</a:t>
            </a:r>
            <a:r>
              <a:rPr b="1" lang="en" sz="4800">
                <a:solidFill>
                  <a:srgbClr val="D9D9D9"/>
                </a:solidFill>
              </a:rPr>
              <a:t> Break</a:t>
            </a:r>
            <a:endParaRPr b="1" sz="4800">
              <a:solidFill>
                <a:srgbClr val="D9D9D9"/>
              </a:solidFill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9725" y="1906925"/>
            <a:ext cx="2884550" cy="28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